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62" r:id="rId3"/>
    <p:sldId id="260" r:id="rId4"/>
    <p:sldId id="274" r:id="rId5"/>
    <p:sldId id="277" r:id="rId6"/>
  </p:sldIdLst>
  <p:sldSz cx="6858000" cy="9144000" type="letter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libri Light" panose="020F0302020204030204" pitchFamily="34" charset="0"/>
      <p:regular r:id="rId11"/>
      <p:italic r:id="rId12"/>
    </p:embeddedFont>
    <p:embeddedFont>
      <p:font typeface="HelloAsparagus" panose="02000603000000000000" pitchFamily="2" charset="0"/>
      <p:regular r:id="rId13"/>
    </p:embeddedFont>
    <p:embeddedFont>
      <p:font typeface="HelloBuckaroo" panose="02000603000000000000" pitchFamily="2" charset="0"/>
      <p:regular r:id="rId14"/>
    </p:embeddedFont>
    <p:embeddedFont>
      <p:font typeface="HelloPoppinTags" panose="02000603000000000000" pitchFamily="2" charset="0"/>
      <p:regular r:id="rId15"/>
    </p:embeddedFont>
    <p:embeddedFont>
      <p:font typeface="Janda Manatee Solid" panose="02000506000000020004" pitchFamily="2" charset="0"/>
      <p:regular r:id="rId16"/>
    </p:embeddedFont>
    <p:embeddedFont>
      <p:font typeface="Modern Love Grunge" panose="04070805081005020601" pitchFamily="82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921B"/>
    <a:srgbClr val="CB911D"/>
    <a:srgbClr val="0062A3"/>
    <a:srgbClr val="153147"/>
    <a:srgbClr val="A78253"/>
    <a:srgbClr val="F7BA00"/>
    <a:srgbClr val="D28626"/>
    <a:srgbClr val="977637"/>
    <a:srgbClr val="D1A34B"/>
    <a:srgbClr val="F1B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22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636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699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2423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6910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180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9655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2809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234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9507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321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576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F8A52-253B-4D44-8E96-95836384693A}" type="datetimeFigureOut">
              <a:rPr lang="es-MX" smtClean="0"/>
              <a:t>06/06/2023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D2D0F-0CD3-47E4-8352-ACF623C516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749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446D816-9F46-42EF-914C-3ECDF8B2A2EB}"/>
              </a:ext>
            </a:extLst>
          </p:cNvPr>
          <p:cNvSpPr/>
          <p:nvPr/>
        </p:nvSpPr>
        <p:spPr>
          <a:xfrm>
            <a:off x="-10049" y="987113"/>
            <a:ext cx="6933308" cy="11079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CA921B"/>
                </a:solidFill>
                <a:latin typeface="Janda Manatee Solid" panose="02000506000000020004" pitchFamily="2" charset="0"/>
              </a:rPr>
              <a:t>MI GRADUACIÓN</a:t>
            </a:r>
            <a:endParaRPr lang="es-ES" sz="5400" b="1" cap="none" spc="0" dirty="0">
              <a:ln/>
              <a:solidFill>
                <a:srgbClr val="CA921B"/>
              </a:solidFill>
              <a:effectLst/>
              <a:latin typeface="Janda Manatee Solid" panose="02000506000000020004" pitchFamily="2" charset="0"/>
            </a:endParaRPr>
          </a:p>
        </p:txBody>
      </p:sp>
      <p:pic>
        <p:nvPicPr>
          <p:cNvPr id="5124" name="Picture 4" descr="Publica SE, PROY-NOM-237-SE-2020 referente a servicios educativos - Kinder  - Primaria - Secundaria">
            <a:extLst>
              <a:ext uri="{FF2B5EF4-FFF2-40B4-BE49-F238E27FC236}">
                <a16:creationId xmlns:a16="http://schemas.microsoft.com/office/drawing/2014/main" id="{297C4054-DF18-46FC-95D7-A9876F758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72" y="1541111"/>
            <a:ext cx="5656154" cy="525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D9608CC-95A2-4214-AAD5-3DF00537757F}"/>
              </a:ext>
            </a:extLst>
          </p:cNvPr>
          <p:cNvSpPr txBox="1"/>
          <p:nvPr/>
        </p:nvSpPr>
        <p:spPr>
          <a:xfrm>
            <a:off x="0" y="8156887"/>
            <a:ext cx="71078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latin typeface="HelloBuckaroo" panose="02000603000000000000" pitchFamily="2" charset="0"/>
                <a:ea typeface="HelloBuckaroo" panose="02000603000000000000" pitchFamily="2" charset="0"/>
              </a:rPr>
              <a:t>Generación 2017-2023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ACDACE-9CEC-4427-9B30-EFAF197E711E}"/>
              </a:ext>
            </a:extLst>
          </p:cNvPr>
          <p:cNvSpPr txBox="1"/>
          <p:nvPr/>
        </p:nvSpPr>
        <p:spPr>
          <a:xfrm>
            <a:off x="757366" y="7012517"/>
            <a:ext cx="53984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b="1" dirty="0">
                <a:ln/>
                <a:latin typeface="HelloPoppinTags" panose="02000603000000000000" pitchFamily="2" charset="0"/>
                <a:ea typeface="HelloPoppinTags" panose="02000603000000000000" pitchFamily="2" charset="0"/>
              </a:rPr>
              <a:t>Confía en ti mismo para conseguir tus objetivos, la espera puede hacerse larga, pero todo esfuerzo tiene su recompensa.</a:t>
            </a:r>
          </a:p>
        </p:txBody>
      </p:sp>
    </p:spTree>
    <p:extLst>
      <p:ext uri="{BB962C8B-B14F-4D97-AF65-F5344CB8AC3E}">
        <p14:creationId xmlns:p14="http://schemas.microsoft.com/office/powerpoint/2010/main" val="358533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673DA7E-A4AF-4304-BB0D-5F6DC164971E}"/>
              </a:ext>
            </a:extLst>
          </p:cNvPr>
          <p:cNvSpPr txBox="1"/>
          <p:nvPr/>
        </p:nvSpPr>
        <p:spPr>
          <a:xfrm>
            <a:off x="-124950" y="77751"/>
            <a:ext cx="71078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HelloBuckaroo" panose="02000603000000000000" pitchFamily="2" charset="0"/>
                <a:ea typeface="HelloBuckaroo" panose="02000603000000000000" pitchFamily="2" charset="0"/>
              </a:rPr>
              <a:t>ESCUELA PRIMARIA</a:t>
            </a:r>
          </a:p>
          <a:p>
            <a:pPr algn="ctr"/>
            <a:endParaRPr lang="es-MX" sz="4400" dirty="0">
              <a:latin typeface="HelloBuckaroo" panose="02000603000000000000" pitchFamily="2" charset="0"/>
              <a:ea typeface="HelloBuckaroo" panose="02000603000000000000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DB0DFC-9135-4D13-B420-3E06A07E65C6}"/>
              </a:ext>
            </a:extLst>
          </p:cNvPr>
          <p:cNvSpPr txBox="1"/>
          <p:nvPr/>
        </p:nvSpPr>
        <p:spPr>
          <a:xfrm>
            <a:off x="503853" y="1255758"/>
            <a:ext cx="6046237" cy="1943108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1436050"/>
              </a:avLst>
            </a:prstTxWarp>
            <a:spAutoFit/>
          </a:bodyPr>
          <a:lstStyle/>
          <a:p>
            <a:pPr algn="ctr"/>
            <a:r>
              <a:rPr lang="es-MX" sz="9600" dirty="0">
                <a:latin typeface="HelloBuckaroo" panose="02000603000000000000" pitchFamily="2" charset="0"/>
                <a:ea typeface="HelloBuckaroo" panose="02000603000000000000" pitchFamily="2" charset="0"/>
              </a:rPr>
              <a:t>¨</a:t>
            </a:r>
            <a:r>
              <a:rPr lang="es-MX" sz="20000" dirty="0">
                <a:latin typeface="Janda Manatee Solid" panose="02000506000000020004" pitchFamily="2" charset="0"/>
                <a:ea typeface="HelloBuckaroo" panose="02000603000000000000" pitchFamily="2" charset="0"/>
              </a:rPr>
              <a:t>Ignacio </a:t>
            </a:r>
            <a:r>
              <a:rPr lang="es-MX" sz="20000" dirty="0" err="1">
                <a:latin typeface="Janda Manatee Solid" panose="02000506000000020004" pitchFamily="2" charset="0"/>
                <a:ea typeface="HelloBuckaroo" panose="02000603000000000000" pitchFamily="2" charset="0"/>
              </a:rPr>
              <a:t>Jose</a:t>
            </a:r>
            <a:r>
              <a:rPr lang="es-MX" sz="20000" dirty="0">
                <a:latin typeface="Janda Manatee Solid" panose="02000506000000020004" pitchFamily="2" charset="0"/>
                <a:ea typeface="HelloBuckaroo" panose="02000603000000000000" pitchFamily="2" charset="0"/>
              </a:rPr>
              <a:t> Allende </a:t>
            </a:r>
            <a:r>
              <a:rPr lang="es-MX" sz="14000" dirty="0">
                <a:latin typeface="Janda Manatee Solid" panose="02000506000000020004" pitchFamily="2" charset="0"/>
                <a:ea typeface="HelloBuckaroo" panose="02000603000000000000" pitchFamily="2" charset="0"/>
              </a:rPr>
              <a:t>¨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F8853E-83AF-4551-BC0F-63FFB72551BD}"/>
              </a:ext>
            </a:extLst>
          </p:cNvPr>
          <p:cNvSpPr txBox="1"/>
          <p:nvPr/>
        </p:nvSpPr>
        <p:spPr>
          <a:xfrm>
            <a:off x="-249898" y="1634540"/>
            <a:ext cx="7107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HelloBuckaroo" panose="02000603000000000000" pitchFamily="2" charset="0"/>
                <a:ea typeface="HelloBuckaroo" panose="02000603000000000000" pitchFamily="2" charset="0"/>
              </a:rPr>
              <a:t>C.C.T0000000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079B0F6-B0E2-4B90-A5C7-AF140363CC5A}"/>
              </a:ext>
            </a:extLst>
          </p:cNvPr>
          <p:cNvSpPr txBox="1"/>
          <p:nvPr/>
        </p:nvSpPr>
        <p:spPr>
          <a:xfrm>
            <a:off x="-124950" y="2227312"/>
            <a:ext cx="7107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HelloBuckaroo" panose="02000603000000000000" pitchFamily="2" charset="0"/>
                <a:ea typeface="HelloBuckaroo" panose="02000603000000000000" pitchFamily="2" charset="0"/>
              </a:rPr>
              <a:t>NOMBRE DE LA ENTIDAD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4332395-E081-4E83-B1A7-5D2EBCCA90D1}"/>
              </a:ext>
            </a:extLst>
          </p:cNvPr>
          <p:cNvSpPr txBox="1"/>
          <p:nvPr/>
        </p:nvSpPr>
        <p:spPr>
          <a:xfrm>
            <a:off x="-249899" y="2947033"/>
            <a:ext cx="71078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latin typeface="Janda Manatee Solid" panose="02000506000000020004" pitchFamily="2" charset="0"/>
                <a:ea typeface="HelloBuckaroo" panose="02000603000000000000" pitchFamily="2" charset="0"/>
              </a:rPr>
              <a:t>Generación 2017-2023</a:t>
            </a:r>
          </a:p>
        </p:txBody>
      </p:sp>
      <p:pic>
        <p:nvPicPr>
          <p:cNvPr id="6146" name="Picture 2" descr="Pin de Layci en Graduaciones | Graduacion infantil, Imagenes de niños  graduados, Graduación">
            <a:extLst>
              <a:ext uri="{FF2B5EF4-FFF2-40B4-BE49-F238E27FC236}">
                <a16:creationId xmlns:a16="http://schemas.microsoft.com/office/drawing/2014/main" id="{E3D2E71E-6CA0-47B4-A25C-022B75426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238" y="3661975"/>
            <a:ext cx="3745524" cy="34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E56367F-29DD-4869-871F-E183B93CF59D}"/>
              </a:ext>
            </a:extLst>
          </p:cNvPr>
          <p:cNvSpPr txBox="1"/>
          <p:nvPr/>
        </p:nvSpPr>
        <p:spPr>
          <a:xfrm>
            <a:off x="-249898" y="7428510"/>
            <a:ext cx="7107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latin typeface="Modern Love Grunge" panose="04070805081005020601" pitchFamily="82" charset="0"/>
                <a:ea typeface="HelloBuckaroo" panose="02000603000000000000" pitchFamily="2" charset="0"/>
              </a:rPr>
              <a:t>Nombre del alumno</a:t>
            </a:r>
            <a:endParaRPr lang="es-MX" sz="2800" dirty="0">
              <a:latin typeface="HelloAsparagus" panose="02000603000000000000" pitchFamily="2" charset="0"/>
              <a:ea typeface="HelloAsparagus" panose="02000603000000000000" pitchFamily="2" charset="0"/>
            </a:endParaRPr>
          </a:p>
          <a:p>
            <a:pPr algn="ctr"/>
            <a:r>
              <a:rPr lang="es-MX" sz="2800" dirty="0">
                <a:latin typeface="HelloAsparagus" panose="02000603000000000000" pitchFamily="2" charset="0"/>
                <a:ea typeface="HelloAsparagus" panose="02000603000000000000" pitchFamily="2" charset="0"/>
              </a:rPr>
              <a:t>CICLO ESCOLAR 2022-2023</a:t>
            </a:r>
          </a:p>
        </p:txBody>
      </p:sp>
    </p:spTree>
    <p:extLst>
      <p:ext uri="{BB962C8B-B14F-4D97-AF65-F5344CB8AC3E}">
        <p14:creationId xmlns:p14="http://schemas.microsoft.com/office/powerpoint/2010/main" val="3606249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o 5">
            <a:extLst>
              <a:ext uri="{FF2B5EF4-FFF2-40B4-BE49-F238E27FC236}">
                <a16:creationId xmlns:a16="http://schemas.microsoft.com/office/drawing/2014/main" id="{8EA5A1CE-012E-4853-B7AD-BF8FDCE18C74}"/>
              </a:ext>
            </a:extLst>
          </p:cNvPr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987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AB91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FBE46EB-A651-4D64-A582-FD3EF2C05143}"/>
              </a:ext>
            </a:extLst>
          </p:cNvPr>
          <p:cNvSpPr/>
          <p:nvPr/>
        </p:nvSpPr>
        <p:spPr>
          <a:xfrm>
            <a:off x="1554961" y="5680218"/>
            <a:ext cx="374807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rgbClr val="F1BD57"/>
                </a:solidFill>
                <a:effectLst/>
                <a:latin typeface="Modern Love Grunge" panose="04070805081005020601" pitchFamily="82" charset="0"/>
                <a:ea typeface="HelloBuckaroo" panose="02000603000000000000" pitchFamily="2" charset="0"/>
              </a:rPr>
              <a:t>Judith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6468700-00A3-4C89-B2D1-FB94E72CD1FE}"/>
              </a:ext>
            </a:extLst>
          </p:cNvPr>
          <p:cNvSpPr/>
          <p:nvPr/>
        </p:nvSpPr>
        <p:spPr>
          <a:xfrm>
            <a:off x="239665" y="4606374"/>
            <a:ext cx="637866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cap="none" spc="0" dirty="0">
                <a:ln/>
                <a:effectLst/>
                <a:latin typeface="HelloPoppinTags" panose="02000603000000000000" pitchFamily="2" charset="0"/>
                <a:ea typeface="HelloPoppinTags" panose="02000603000000000000" pitchFamily="2" charset="0"/>
              </a:rPr>
              <a:t>Mi </a:t>
            </a:r>
            <a:r>
              <a:rPr lang="es-ES" sz="7200" b="1" dirty="0">
                <a:ln/>
                <a:latin typeface="HelloPoppinTags" panose="02000603000000000000" pitchFamily="2" charset="0"/>
                <a:ea typeface="HelloPoppinTags" panose="02000603000000000000" pitchFamily="2" charset="0"/>
              </a:rPr>
              <a:t>G</a:t>
            </a:r>
            <a:r>
              <a:rPr lang="es-ES" sz="7200" b="1" cap="none" spc="0" dirty="0">
                <a:ln/>
                <a:effectLst/>
                <a:latin typeface="HelloPoppinTags" panose="02000603000000000000" pitchFamily="2" charset="0"/>
                <a:ea typeface="HelloPoppinTags" panose="02000603000000000000" pitchFamily="2" charset="0"/>
              </a:rPr>
              <a:t>RADUACIÓN </a:t>
            </a:r>
          </a:p>
        </p:txBody>
      </p:sp>
      <p:pic>
        <p:nvPicPr>
          <p:cNvPr id="2054" name="Picture 6" descr="FONDOS DE PAPEL DE GRADUACION - Google Search | Dibujos de egresados, Gorro  de graduacion, Imagenes de egresados">
            <a:extLst>
              <a:ext uri="{FF2B5EF4-FFF2-40B4-BE49-F238E27FC236}">
                <a16:creationId xmlns:a16="http://schemas.microsoft.com/office/drawing/2014/main" id="{5BB328FC-344B-40F4-BBDC-9AA26F235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95" y="228753"/>
            <a:ext cx="6858000" cy="456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C9FC6F1-1118-44CA-8E0F-064F5283125B}"/>
              </a:ext>
            </a:extLst>
          </p:cNvPr>
          <p:cNvSpPr txBox="1"/>
          <p:nvPr/>
        </p:nvSpPr>
        <p:spPr>
          <a:xfrm>
            <a:off x="1554961" y="8392027"/>
            <a:ext cx="3748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n/>
                <a:latin typeface="HelloPoppinTags" panose="02000603000000000000" pitchFamily="2" charset="0"/>
                <a:ea typeface="HelloPoppinTags" panose="02000603000000000000" pitchFamily="2" charset="0"/>
              </a:rPr>
              <a:t>Ciclo Escolar 2022-2023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08BB83E-4F5B-40F6-BABA-962F45DD33D8}"/>
              </a:ext>
            </a:extLst>
          </p:cNvPr>
          <p:cNvSpPr txBox="1"/>
          <p:nvPr/>
        </p:nvSpPr>
        <p:spPr>
          <a:xfrm>
            <a:off x="239664" y="7071962"/>
            <a:ext cx="6378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n/>
                <a:latin typeface="HelloPoppinTags" panose="02000603000000000000" pitchFamily="2" charset="0"/>
                <a:ea typeface="HelloPoppinTags" panose="02000603000000000000" pitchFamily="2" charset="0"/>
              </a:rPr>
              <a:t>Confía en ti mismo para conseguir tus objetivos, la espera puede hacerse larga, pero todo esfuerzo tiene su recompensa.</a:t>
            </a:r>
          </a:p>
        </p:txBody>
      </p:sp>
    </p:spTree>
    <p:extLst>
      <p:ext uri="{BB962C8B-B14F-4D97-AF65-F5344CB8AC3E}">
        <p14:creationId xmlns:p14="http://schemas.microsoft.com/office/powerpoint/2010/main" val="2940573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o 5">
            <a:extLst>
              <a:ext uri="{FF2B5EF4-FFF2-40B4-BE49-F238E27FC236}">
                <a16:creationId xmlns:a16="http://schemas.microsoft.com/office/drawing/2014/main" id="{8EA5A1CE-012E-4853-B7AD-BF8FDCE18C74}"/>
              </a:ext>
            </a:extLst>
          </p:cNvPr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987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AB91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FBE46EB-A651-4D64-A582-FD3EF2C05143}"/>
              </a:ext>
            </a:extLst>
          </p:cNvPr>
          <p:cNvSpPr/>
          <p:nvPr/>
        </p:nvSpPr>
        <p:spPr>
          <a:xfrm>
            <a:off x="2202255" y="6082574"/>
            <a:ext cx="31007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cap="none" spc="0" dirty="0">
                <a:ln/>
                <a:solidFill>
                  <a:srgbClr val="0062A3"/>
                </a:solidFill>
                <a:effectLst/>
                <a:latin typeface="Modern Love Grunge" panose="04070805081005020601" pitchFamily="82" charset="0"/>
                <a:ea typeface="HelloBuckaroo" panose="02000603000000000000" pitchFamily="2" charset="0"/>
              </a:rPr>
              <a:t>Judith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6468700-00A3-4C89-B2D1-FB94E72CD1FE}"/>
              </a:ext>
            </a:extLst>
          </p:cNvPr>
          <p:cNvSpPr/>
          <p:nvPr/>
        </p:nvSpPr>
        <p:spPr>
          <a:xfrm>
            <a:off x="336221" y="1236459"/>
            <a:ext cx="6378669" cy="120032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cap="none" spc="0" dirty="0">
                <a:ln>
                  <a:solidFill>
                    <a:srgbClr val="0062A3"/>
                  </a:solidFill>
                </a:ln>
                <a:effectLst/>
                <a:latin typeface="HelloPoppinTags" panose="02000603000000000000" pitchFamily="2" charset="0"/>
                <a:ea typeface="HelloPoppinTags" panose="02000603000000000000" pitchFamily="2" charset="0"/>
              </a:rPr>
              <a:t>Mi </a:t>
            </a:r>
            <a:r>
              <a:rPr lang="es-ES" sz="7200" b="1" dirty="0">
                <a:ln>
                  <a:solidFill>
                    <a:srgbClr val="0062A3"/>
                  </a:solidFill>
                </a:ln>
                <a:latin typeface="HelloPoppinTags" panose="02000603000000000000" pitchFamily="2" charset="0"/>
                <a:ea typeface="HelloPoppinTags" panose="02000603000000000000" pitchFamily="2" charset="0"/>
              </a:rPr>
              <a:t>G</a:t>
            </a:r>
            <a:r>
              <a:rPr lang="es-ES" sz="7200" b="1" cap="none" spc="0" dirty="0">
                <a:ln>
                  <a:solidFill>
                    <a:srgbClr val="0062A3"/>
                  </a:solidFill>
                </a:ln>
                <a:effectLst/>
                <a:latin typeface="HelloPoppinTags" panose="02000603000000000000" pitchFamily="2" charset="0"/>
                <a:ea typeface="HelloPoppinTags" panose="02000603000000000000" pitchFamily="2" charset="0"/>
              </a:rPr>
              <a:t>RADUACIÓN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9FC6F1-1118-44CA-8E0F-064F5283125B}"/>
              </a:ext>
            </a:extLst>
          </p:cNvPr>
          <p:cNvSpPr txBox="1"/>
          <p:nvPr/>
        </p:nvSpPr>
        <p:spPr>
          <a:xfrm>
            <a:off x="1554961" y="8392027"/>
            <a:ext cx="3748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n/>
                <a:latin typeface="HelloPoppinTags" panose="02000603000000000000" pitchFamily="2" charset="0"/>
                <a:ea typeface="HelloPoppinTags" panose="02000603000000000000" pitchFamily="2" charset="0"/>
              </a:rPr>
              <a:t>Ciclo Escolar 2022-2023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08BB83E-4F5B-40F6-BABA-962F45DD33D8}"/>
              </a:ext>
            </a:extLst>
          </p:cNvPr>
          <p:cNvSpPr txBox="1"/>
          <p:nvPr/>
        </p:nvSpPr>
        <p:spPr>
          <a:xfrm>
            <a:off x="239664" y="7176067"/>
            <a:ext cx="6378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n/>
                <a:latin typeface="HelloPoppinTags" panose="02000603000000000000" pitchFamily="2" charset="0"/>
                <a:ea typeface="HelloPoppinTags" panose="02000603000000000000" pitchFamily="2" charset="0"/>
              </a:rPr>
              <a:t>Confía en ti mismo para conseguir tus objetivos, la espera puede hacerse larga, pero todo esfuerzo tiene su recompensa.</a:t>
            </a:r>
          </a:p>
        </p:txBody>
      </p:sp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99157342-E737-4F2D-93C5-E5D08EF52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7F6F6"/>
              </a:clrFrom>
              <a:clrTo>
                <a:srgbClr val="F7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35" y="1497706"/>
            <a:ext cx="5288729" cy="461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131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673DA7E-A4AF-4304-BB0D-5F6DC164971E}"/>
              </a:ext>
            </a:extLst>
          </p:cNvPr>
          <p:cNvSpPr txBox="1"/>
          <p:nvPr/>
        </p:nvSpPr>
        <p:spPr>
          <a:xfrm>
            <a:off x="-124950" y="77751"/>
            <a:ext cx="71078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HelloBuckaroo" panose="02000603000000000000" pitchFamily="2" charset="0"/>
                <a:ea typeface="HelloBuckaroo" panose="02000603000000000000" pitchFamily="2" charset="0"/>
              </a:rPr>
              <a:t>ESCUELA PRIMARIA</a:t>
            </a:r>
          </a:p>
          <a:p>
            <a:pPr algn="ctr"/>
            <a:endParaRPr lang="es-MX" sz="4400" dirty="0">
              <a:latin typeface="HelloBuckaroo" panose="02000603000000000000" pitchFamily="2" charset="0"/>
              <a:ea typeface="HelloBuckaroo" panose="02000603000000000000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DB0DFC-9135-4D13-B420-3E06A07E65C6}"/>
              </a:ext>
            </a:extLst>
          </p:cNvPr>
          <p:cNvSpPr txBox="1"/>
          <p:nvPr/>
        </p:nvSpPr>
        <p:spPr>
          <a:xfrm>
            <a:off x="503853" y="1255758"/>
            <a:ext cx="6046237" cy="1943108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1436050"/>
              </a:avLst>
            </a:prstTxWarp>
            <a:spAutoFit/>
          </a:bodyPr>
          <a:lstStyle/>
          <a:p>
            <a:pPr algn="ctr"/>
            <a:r>
              <a:rPr lang="es-MX" sz="9600" dirty="0">
                <a:latin typeface="HelloBuckaroo" panose="02000603000000000000" pitchFamily="2" charset="0"/>
                <a:ea typeface="HelloBuckaroo" panose="02000603000000000000" pitchFamily="2" charset="0"/>
              </a:rPr>
              <a:t>¨</a:t>
            </a:r>
            <a:r>
              <a:rPr lang="es-MX" sz="20000" dirty="0">
                <a:latin typeface="Janda Manatee Solid" panose="02000506000000020004" pitchFamily="2" charset="0"/>
                <a:ea typeface="HelloBuckaroo" panose="02000603000000000000" pitchFamily="2" charset="0"/>
              </a:rPr>
              <a:t>Ignacio </a:t>
            </a:r>
            <a:r>
              <a:rPr lang="es-MX" sz="20000" dirty="0" err="1">
                <a:latin typeface="Janda Manatee Solid" panose="02000506000000020004" pitchFamily="2" charset="0"/>
                <a:ea typeface="HelloBuckaroo" panose="02000603000000000000" pitchFamily="2" charset="0"/>
              </a:rPr>
              <a:t>Jose</a:t>
            </a:r>
            <a:r>
              <a:rPr lang="es-MX" sz="20000" dirty="0">
                <a:latin typeface="Janda Manatee Solid" panose="02000506000000020004" pitchFamily="2" charset="0"/>
                <a:ea typeface="HelloBuckaroo" panose="02000603000000000000" pitchFamily="2" charset="0"/>
              </a:rPr>
              <a:t> Allende </a:t>
            </a:r>
            <a:r>
              <a:rPr lang="es-MX" sz="14000" dirty="0">
                <a:latin typeface="Janda Manatee Solid" panose="02000506000000020004" pitchFamily="2" charset="0"/>
                <a:ea typeface="HelloBuckaroo" panose="02000603000000000000" pitchFamily="2" charset="0"/>
              </a:rPr>
              <a:t>¨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F8853E-83AF-4551-BC0F-63FFB72551BD}"/>
              </a:ext>
            </a:extLst>
          </p:cNvPr>
          <p:cNvSpPr txBox="1"/>
          <p:nvPr/>
        </p:nvSpPr>
        <p:spPr>
          <a:xfrm>
            <a:off x="-249898" y="1634540"/>
            <a:ext cx="7107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HelloBuckaroo" panose="02000603000000000000" pitchFamily="2" charset="0"/>
                <a:ea typeface="HelloBuckaroo" panose="02000603000000000000" pitchFamily="2" charset="0"/>
              </a:rPr>
              <a:t>C.C.T0000000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079B0F6-B0E2-4B90-A5C7-AF140363CC5A}"/>
              </a:ext>
            </a:extLst>
          </p:cNvPr>
          <p:cNvSpPr txBox="1"/>
          <p:nvPr/>
        </p:nvSpPr>
        <p:spPr>
          <a:xfrm>
            <a:off x="-124950" y="2227312"/>
            <a:ext cx="7107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HelloBuckaroo" panose="02000603000000000000" pitchFamily="2" charset="0"/>
                <a:ea typeface="HelloBuckaroo" panose="02000603000000000000" pitchFamily="2" charset="0"/>
              </a:rPr>
              <a:t>NOMBRE DE LA ENTIDAD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4332395-E081-4E83-B1A7-5D2EBCCA90D1}"/>
              </a:ext>
            </a:extLst>
          </p:cNvPr>
          <p:cNvSpPr txBox="1"/>
          <p:nvPr/>
        </p:nvSpPr>
        <p:spPr>
          <a:xfrm>
            <a:off x="-249899" y="2947033"/>
            <a:ext cx="71078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latin typeface="Janda Manatee Solid" panose="02000506000000020004" pitchFamily="2" charset="0"/>
                <a:ea typeface="HelloBuckaroo" panose="02000603000000000000" pitchFamily="2" charset="0"/>
              </a:rPr>
              <a:t>Generación 2018-2023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E56367F-29DD-4869-871F-E183B93CF59D}"/>
              </a:ext>
            </a:extLst>
          </p:cNvPr>
          <p:cNvSpPr txBox="1"/>
          <p:nvPr/>
        </p:nvSpPr>
        <p:spPr>
          <a:xfrm>
            <a:off x="0" y="7705255"/>
            <a:ext cx="71078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latin typeface="Modern Love Grunge" panose="04070805081005020601" pitchFamily="82" charset="0"/>
                <a:ea typeface="HelloBuckaroo" panose="02000603000000000000" pitchFamily="2" charset="0"/>
              </a:rPr>
              <a:t>Nombre del alumno</a:t>
            </a:r>
            <a:endParaRPr lang="es-MX" sz="2800" dirty="0">
              <a:latin typeface="HelloAsparagus" panose="02000603000000000000" pitchFamily="2" charset="0"/>
              <a:ea typeface="HelloAsparagus" panose="02000603000000000000" pitchFamily="2" charset="0"/>
            </a:endParaRPr>
          </a:p>
        </p:txBody>
      </p:sp>
      <p:pic>
        <p:nvPicPr>
          <p:cNvPr id="10" name="Picture 2" descr="No hay ninguna descripción de la foto disponible.">
            <a:extLst>
              <a:ext uri="{FF2B5EF4-FFF2-40B4-BE49-F238E27FC236}">
                <a16:creationId xmlns:a16="http://schemas.microsoft.com/office/drawing/2014/main" id="{795CD309-0C55-4F3E-BC10-75955509B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60" y="3571602"/>
            <a:ext cx="4897079" cy="405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8575FC0-4211-4C43-8A7E-1FA3E0175DAF}"/>
              </a:ext>
            </a:extLst>
          </p:cNvPr>
          <p:cNvSpPr txBox="1"/>
          <p:nvPr/>
        </p:nvSpPr>
        <p:spPr>
          <a:xfrm rot="21108860">
            <a:off x="1688646" y="6629400"/>
            <a:ext cx="3435804" cy="417690"/>
          </a:xfrm>
          <a:prstGeom prst="rect">
            <a:avLst/>
          </a:prstGeom>
          <a:noFill/>
        </p:spPr>
        <p:txBody>
          <a:bodyPr wrap="square">
            <a:prstTxWarp prst="textWave2">
              <a:avLst/>
            </a:prstTxWarp>
            <a:spAutoFit/>
          </a:bodyPr>
          <a:lstStyle/>
          <a:p>
            <a:pPr algn="ctr"/>
            <a: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  <a:t>C</a:t>
            </a:r>
            <a:r>
              <a:rPr lang="es-MX" sz="1800" dirty="0">
                <a:latin typeface="HelloAsparagus" panose="02000603000000000000" pitchFamily="2" charset="0"/>
                <a:ea typeface="HelloAsparagus" panose="02000603000000000000" pitchFamily="2" charset="0"/>
              </a:rPr>
              <a:t>iclo </a:t>
            </a:r>
            <a: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  <a:t>E</a:t>
            </a:r>
            <a:r>
              <a:rPr lang="es-MX" sz="1800" dirty="0">
                <a:latin typeface="HelloAsparagus" panose="02000603000000000000" pitchFamily="2" charset="0"/>
                <a:ea typeface="HelloAsparagus" panose="02000603000000000000" pitchFamily="2" charset="0"/>
              </a:rPr>
              <a:t>scolar 2022-2023</a:t>
            </a:r>
          </a:p>
        </p:txBody>
      </p:sp>
    </p:spTree>
    <p:extLst>
      <p:ext uri="{BB962C8B-B14F-4D97-AF65-F5344CB8AC3E}">
        <p14:creationId xmlns:p14="http://schemas.microsoft.com/office/powerpoint/2010/main" val="8207077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7102</TotalTime>
  <Words>130</Words>
  <Application>Microsoft Office PowerPoint</Application>
  <PresentationFormat>Carta (216 x 279 mm)</PresentationFormat>
  <Paragraphs>25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4" baseType="lpstr">
      <vt:lpstr>HelloPoppinTags</vt:lpstr>
      <vt:lpstr>Calibri</vt:lpstr>
      <vt:lpstr>HelloAsparagus</vt:lpstr>
      <vt:lpstr>Janda Manatee Solid</vt:lpstr>
      <vt:lpstr>HelloBuckaroo</vt:lpstr>
      <vt:lpstr>Arial</vt:lpstr>
      <vt:lpstr>Modern Love Grunge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judit</dc:creator>
  <cp:lastModifiedBy>Editor</cp:lastModifiedBy>
  <cp:revision>18</cp:revision>
  <dcterms:created xsi:type="dcterms:W3CDTF">2021-06-07T05:29:01Z</dcterms:created>
  <dcterms:modified xsi:type="dcterms:W3CDTF">2023-06-11T02:02:16Z</dcterms:modified>
</cp:coreProperties>
</file>